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7" r:id="rId3"/>
    <p:sldId id="259" r:id="rId4"/>
    <p:sldId id="278" r:id="rId5"/>
    <p:sldId id="305" r:id="rId6"/>
    <p:sldId id="303" r:id="rId7"/>
    <p:sldId id="285" r:id="rId8"/>
    <p:sldId id="304" r:id="rId9"/>
    <p:sldId id="271" r:id="rId10"/>
    <p:sldId id="282" r:id="rId11"/>
    <p:sldId id="291" r:id="rId12"/>
    <p:sldId id="306" r:id="rId13"/>
    <p:sldId id="295" r:id="rId14"/>
    <p:sldId id="296" r:id="rId15"/>
    <p:sldId id="281" r:id="rId16"/>
    <p:sldId id="298" r:id="rId17"/>
    <p:sldId id="299" r:id="rId18"/>
    <p:sldId id="290" r:id="rId19"/>
    <p:sldId id="301" r:id="rId20"/>
    <p:sldId id="302" r:id="rId21"/>
    <p:sldId id="307" r:id="rId22"/>
    <p:sldId id="258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98EF0-8F78-7B4A-9EF3-40B9EDF1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A36F6-BC29-D048-8DB0-E923AA3D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00EA55-7029-AC46-9640-97155246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D9EA175-ABD8-1649-BCED-EC7CFB6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1E07555-8E34-B949-AD92-FA42EB95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EF52E-405E-8240-8757-29526605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0EEF4A-4E19-B149-8B27-730DF6F10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F6C14A-A773-0D40-BF5E-C1CEDBB1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201FC80-3C28-D84E-AC4D-40C41BCA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B040D8-A6CF-6D4B-9346-DB05CB0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7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6CA438-E7B5-8940-B7EC-280C7BFC7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BD59EF-01FA-7441-BC4F-BDD0CCE12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AC2F2C-1278-1D46-AB4E-0D6C173C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844A6F-349A-6147-91DE-D6F2AB35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BEFD9DC-AAD1-AC45-93A9-9533FEBC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76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85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5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02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1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32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1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1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6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CD26B-A3EB-AE45-BE1A-B340335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C2FF7A-7D76-B24F-89C7-18B6CB1A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4E8328-B3F8-E04B-A89C-795B9A04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32FC89D-00E1-8449-AAE3-A8B5086A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76FC95-1F6E-CE42-AAAB-B7360688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9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83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258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03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666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0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5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7C68-4526-C244-BB59-C83BCEF1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8E93320-2FA7-C94E-8B81-20F79E8B4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912C690-868F-F946-ACC4-00ED4C3B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A96C28-0E1D-CF4D-ABE9-C0F47B3E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069FD9-0095-3F4D-AC75-D021244A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1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D7E65-E7CD-AD49-8667-F707F313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07F21A-2654-7F4B-9175-FC1B2E464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7B4A44C-0087-364C-A649-DB7EA81EC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163531-E6B4-D340-94F1-32A6A2DC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131BDA-F837-4D4B-92F7-7DC717A6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9EF267C-5164-2940-8856-1F113815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7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0CE18-8248-3340-81DE-3CB134B4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6252C0-408D-024D-9D94-B9B5C96E5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3820C08-D0EC-EA46-9E9A-C6E73636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9BC1938-FB6F-6049-95ED-38332E03F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960627F-53F4-E74F-BBF2-CD7C26100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C372B3D-2F17-D64A-ABFD-176F7A6C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8A57B86-59AA-964E-8BA5-73A546DD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00A4F68-2001-2F47-8474-E57E06DF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6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D967A-9608-8A47-8E03-635FE750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61B0763-283A-0C45-B04E-7943A686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D1135D0-44EA-774E-8F02-8947F448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741F7C4-22A9-3F4A-9A37-944B98E1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3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781CAF2-31F8-B043-BA80-85192927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81D09EE-3305-DA4B-823E-1FC21169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333353-5921-704F-9104-92329A79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8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11FDC-8468-A743-B244-BF1C3037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EC8561-B6B1-3E4F-A89E-C1F1DEF7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CBD258-8E47-044D-88F8-514877703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3883907-7361-9942-AE38-8298E09C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3A8FC23-99CB-6B42-94B2-75C685E0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A5C9B43-A554-8C43-994D-6554814C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54247-A5C4-144B-809A-56619389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10A640F-8A75-2B4E-BDEE-975EC708E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C50772-9F0A-814A-8D9D-776E4D57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8FF3DAA-21E0-224A-9FEF-BBEFEB7F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14AE04A-0EC3-494A-BA65-ECDAAC85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20FCDA-93F5-7148-98EE-BBF8E3F1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5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E0A381E-F8FF-5047-AA1F-FC895492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5FF2E7-6113-084D-A682-E9A138CE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E5BD52D-E3B4-ED43-9630-6CABAE43A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318D24-5E82-3C4F-908C-E9CA45432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63033D-95FE-D441-8713-E12F4082A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2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340985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Diagrama de Use Cases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texto, mapa&#10;&#10;Descrição gerada automaticamente">
            <a:extLst>
              <a:ext uri="{FF2B5EF4-FFF2-40B4-BE49-F238E27FC236}">
                <a16:creationId xmlns:a16="http://schemas.microsoft.com/office/drawing/2014/main" id="{643C19AA-D3AE-3B4F-9578-93B534B8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46" y="202019"/>
            <a:ext cx="5996594" cy="64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Use Case de Eleição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9C9C9D69-0C16-5C42-AC03-1B6BA716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53" y="919602"/>
            <a:ext cx="5359696" cy="5018796"/>
          </a:xfrm>
          <a:prstGeom prst="rect">
            <a:avLst/>
          </a:prstGeom>
        </p:spPr>
      </p:pic>
      <p:sp>
        <p:nvSpPr>
          <p:cNvPr id="9" name="Moldura 8">
            <a:extLst>
              <a:ext uri="{FF2B5EF4-FFF2-40B4-BE49-F238E27FC236}">
                <a16:creationId xmlns:a16="http://schemas.microsoft.com/office/drawing/2014/main" id="{F2DE7454-EADB-AC4C-8F07-E91BDBB15CE7}"/>
              </a:ext>
            </a:extLst>
          </p:cNvPr>
          <p:cNvSpPr/>
          <p:nvPr/>
        </p:nvSpPr>
        <p:spPr>
          <a:xfrm>
            <a:off x="4869101" y="4051004"/>
            <a:ext cx="2754000" cy="99946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1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 </a:t>
            </a: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Preparar Receita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283B7D56-A3F3-4B41-A2A1-A686D590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6" y="588935"/>
            <a:ext cx="8412294" cy="60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</a:t>
            </a:r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Realizar Passo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CD445341-0636-744B-A3D1-5CCCEA1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17" y="0"/>
            <a:ext cx="6331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FE8F8AA-4541-4545-B359-CB35BD95B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47" y="128587"/>
            <a:ext cx="9477492" cy="57630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23" y="2403417"/>
            <a:ext cx="1708467" cy="166566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de Classes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501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92" y="2073598"/>
            <a:ext cx="2871729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Conceptual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texto, mapa&#10;&#10;&#10;&#10;Descrição gerada automaticamente">
            <a:extLst>
              <a:ext uri="{FF2B5EF4-FFF2-40B4-BE49-F238E27FC236}">
                <a16:creationId xmlns:a16="http://schemas.microsoft.com/office/drawing/2014/main" id="{B77615BB-5FED-6A48-8453-A68D972A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0" y="244903"/>
            <a:ext cx="8557260" cy="63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B1C46BDA-CD63-9843-B147-7AE7E7E7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57" y="679006"/>
            <a:ext cx="10178444" cy="51021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73" y="2176469"/>
            <a:ext cx="2265939" cy="20983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Lógico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848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B11A2EB-3B60-D249-8D5F-A954A766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82" y="0"/>
            <a:ext cx="9846434" cy="52577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78" y="2471126"/>
            <a:ext cx="2013556" cy="191574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de Classes ORM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905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C346A3-0DA4-E940-B23A-27051A2B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59" y="98673"/>
            <a:ext cx="9688241" cy="53305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Máquina de Estados Global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191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Preparar 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3C417023-F74D-0049-AA7D-EA567972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12" y="930218"/>
            <a:ext cx="8820488" cy="49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Imagem 4" descr="Uma imagem com céu, montanha, exterior, água&#10;&#10;Descrição gerada automaticamente">
            <a:extLst>
              <a:ext uri="{FF2B5EF4-FFF2-40B4-BE49-F238E27FC236}">
                <a16:creationId xmlns:a16="http://schemas.microsoft.com/office/drawing/2014/main" id="{22B14740-A56B-D948-B46C-9FEF8813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" r="44377" b="-1"/>
          <a:stretch/>
        </p:blipFill>
        <p:spPr>
          <a:xfrm>
            <a:off x="6194368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7" name="Imagem 6" descr="Uma imagem com piza, louça, alimentação, mesa&#10;&#10;Descrição gerada automaticamente">
            <a:extLst>
              <a:ext uri="{FF2B5EF4-FFF2-40B4-BE49-F238E27FC236}">
                <a16:creationId xmlns:a16="http://schemas.microsoft.com/office/drawing/2014/main" id="{F342A973-36CF-6B4F-B196-BE363368A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r="5268" b="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1773846"/>
            <a:ext cx="4193810" cy="880985"/>
          </a:xfrm>
        </p:spPr>
        <p:txBody>
          <a:bodyPr anchor="ctr">
            <a:normAutofit/>
          </a:bodyPr>
          <a:lstStyle/>
          <a:p>
            <a:r>
              <a:rPr lang="pt-PT" sz="2800" dirty="0"/>
              <a:t>Contextualização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550170"/>
            <a:ext cx="4620544" cy="2425867"/>
          </a:xfrm>
        </p:spPr>
        <p:txBody>
          <a:bodyPr>
            <a:normAutofit/>
          </a:bodyPr>
          <a:lstStyle/>
          <a:p>
            <a:r>
              <a:rPr lang="pt-PT" sz="1600" dirty="0"/>
              <a:t>Estudante de Erasmus proveniente da zona de Nápoles.</a:t>
            </a:r>
          </a:p>
          <a:p>
            <a:r>
              <a:rPr lang="pt-PT" sz="1600" dirty="0"/>
              <a:t>Exportação do negócio familiar para Portugal</a:t>
            </a:r>
          </a:p>
          <a:p>
            <a:r>
              <a:rPr lang="pt-PT" sz="1600" dirty="0"/>
              <a:t>Falta de presença da culinária Italiana na cozinha Portuguesa.</a:t>
            </a:r>
          </a:p>
          <a:p>
            <a:r>
              <a:rPr lang="pt-PT" sz="1600" dirty="0"/>
              <a:t>Tipo de comida particularmente de rápida e fácil confeção.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49935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Construção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símbolo&#10;&#10;Descrição gerada automaticamente">
            <a:extLst>
              <a:ext uri="{FF2B5EF4-FFF2-40B4-BE49-F238E27FC236}">
                <a16:creationId xmlns:a16="http://schemas.microsoft.com/office/drawing/2014/main" id="{3152831A-2080-574B-B0A6-CF156C1D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86" y="0"/>
            <a:ext cx="2784358" cy="27843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D2F6608-0EBE-EF42-A98F-7AB7B60E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80" y="0"/>
            <a:ext cx="4425890" cy="219866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79C715C-9B34-3F48-A69F-A08AEA905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09" y="2276501"/>
            <a:ext cx="1804675" cy="19145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7B532DC-21E2-FA41-9C90-7F5043EB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457" y="1872295"/>
            <a:ext cx="3313026" cy="272293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03E3356-DB00-2F43-920B-6FCC40E64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22" y="4073643"/>
            <a:ext cx="2299396" cy="2120222"/>
          </a:xfrm>
          <a:prstGeom prst="rect">
            <a:avLst/>
          </a:prstGeom>
        </p:spPr>
      </p:pic>
      <p:pic>
        <p:nvPicPr>
          <p:cNvPr id="19" name="Imagem 18" descr="Uma imagem com objeto, relógio&#10;&#10;Descrição gerada automaticamente">
            <a:extLst>
              <a:ext uri="{FF2B5EF4-FFF2-40B4-BE49-F238E27FC236}">
                <a16:creationId xmlns:a16="http://schemas.microsoft.com/office/drawing/2014/main" id="{09CD5BDA-671E-024C-A993-69ABF78EB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716" y="5073802"/>
            <a:ext cx="5410886" cy="13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6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405025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Objetivos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33909" y="2198200"/>
            <a:ext cx="7446468" cy="23083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dirty="0"/>
              <a:t>Aumento da produtividade dos utilizadores.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Possibilidade de comunicação entre utilizador e dispositivo auxiliar.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Organização semanal.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Ajuda não só na cozinha mas também na hora de ir às compras.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532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Identificação dos Recursos Necessários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4361573" y="1582340"/>
            <a:ext cx="6861287" cy="36933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1 engenheiro de software (gestor de projeto) e 5 programadores;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Levantamento de Requisitos;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Estudo do Mercado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Pesquisa de Receitas Italianas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Servidor para alocação dos serviços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Software necessário para o desenvolvimento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288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Maquete do Sistema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659BAC-C2F0-EA4F-961F-EB86BE3F95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8837" y="1165860"/>
            <a:ext cx="8366760" cy="4526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1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Especificação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F6027C-662C-9B47-9D46-9EFE09111DB3}"/>
              </a:ext>
            </a:extLst>
          </p:cNvPr>
          <p:cNvSpPr txBox="1"/>
          <p:nvPr/>
        </p:nvSpPr>
        <p:spPr>
          <a:xfrm>
            <a:off x="5391501" y="1351508"/>
            <a:ext cx="47995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Requisitos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Contexto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Interação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Estruturais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Comportamentais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Arquitetura da Base de Dados</a:t>
            </a:r>
          </a:p>
        </p:txBody>
      </p:sp>
    </p:spTree>
    <p:extLst>
      <p:ext uri="{BB962C8B-B14F-4D97-AF65-F5344CB8AC3E}">
        <p14:creationId xmlns:p14="http://schemas.microsoft.com/office/powerpoint/2010/main" val="260730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Requisitos Funcionais do Utilizador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44542" y="1166842"/>
            <a:ext cx="7446468" cy="45243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registar-se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autenticar-se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3.  O utilizador deve conseguir estabelecer uma configuração inicial de pratos e ingredientes.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5.  O utilizador deve conseguir pré-visualizar todas as receitas disponíveis.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selecionar uma receita.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9.  O utilizador deve ser acompanhado durante a confeção duma receita.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16. O utilizador deve poder ter acesso a uma lista dos estabelecimentos que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disponibilizem os produtos em falta.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35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Requisito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Funcionai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do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Utilizador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e do Sistema –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Preparação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duma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81018DE-A899-A44E-AF80-2131CBCC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43" y="64838"/>
            <a:ext cx="7293577" cy="6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6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494" y="2337954"/>
            <a:ext cx="2098126" cy="2182092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Modelos de Contexto – Diagrama de Atividade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F67DA4-69D1-CE4A-8534-3904AC69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54" y="461681"/>
            <a:ext cx="8440818" cy="59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9401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291</Words>
  <Application>Microsoft Macintosh PowerPoint</Application>
  <PresentationFormat>Ecrã Panorâmico</PresentationFormat>
  <Paragraphs>97</Paragraphs>
  <Slides>21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Times</vt:lpstr>
      <vt:lpstr>Trebuchet MS</vt:lpstr>
      <vt:lpstr>Wingdings 3</vt:lpstr>
      <vt:lpstr>1_Tema do Office</vt:lpstr>
      <vt:lpstr>Faceta</vt:lpstr>
      <vt:lpstr>FeelItaly</vt:lpstr>
      <vt:lpstr>Contextualização</vt:lpstr>
      <vt:lpstr>Objetivos</vt:lpstr>
      <vt:lpstr>Identificação dos Recursos Necessários</vt:lpstr>
      <vt:lpstr>Maquete do Sistema</vt:lpstr>
      <vt:lpstr> Especificação </vt:lpstr>
      <vt:lpstr>Requisitos Funcionais do Utilizador</vt:lpstr>
      <vt:lpstr>Requisito Funcionai do Utilizador e do Sistema – Preparação duma Receita </vt:lpstr>
      <vt:lpstr>Modelos de Contexto – Diagrama de Atividade </vt:lpstr>
      <vt:lpstr>Diagrama de Use Cases </vt:lpstr>
      <vt:lpstr>Use Case de Eleição </vt:lpstr>
      <vt:lpstr>DSS –  Preparar Receita</vt:lpstr>
      <vt:lpstr>DSS –  Realizar Passo</vt:lpstr>
      <vt:lpstr> Modelos Estruturais -Diagrama de Classes </vt:lpstr>
      <vt:lpstr>Modelo Conceptual</vt:lpstr>
      <vt:lpstr>Modelo Lógico</vt:lpstr>
      <vt:lpstr> Modelos Estruturais -Diagrama de Classes ORM </vt:lpstr>
      <vt:lpstr> Máquina de Estados Global </vt:lpstr>
      <vt:lpstr> Preparar Receita </vt:lpstr>
      <vt:lpstr> Construção </vt:lpstr>
      <vt:lpstr>FeelItaly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FeelItaly</dc:title>
  <dc:creator>João Pedro Oliveira da Silva</dc:creator>
  <cp:lastModifiedBy>João Pedro Oliveira da Silva</cp:lastModifiedBy>
  <cp:revision>18</cp:revision>
  <dcterms:created xsi:type="dcterms:W3CDTF">2019-06-05T15:31:38Z</dcterms:created>
  <dcterms:modified xsi:type="dcterms:W3CDTF">2019-06-05T23:38:53Z</dcterms:modified>
</cp:coreProperties>
</file>